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3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31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6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93" r:id="rId25"/>
    <p:sldId id="279" r:id="rId26"/>
    <p:sldId id="280" r:id="rId27"/>
    <p:sldId id="294" r:id="rId28"/>
    <p:sldId id="281" r:id="rId29"/>
    <p:sldId id="282" r:id="rId30"/>
    <p:sldId id="295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42" autoAdjust="0"/>
    <p:restoredTop sz="90943" autoAdjust="0"/>
  </p:normalViewPr>
  <p:slideViewPr>
    <p:cSldViewPr snapToGrid="0">
      <p:cViewPr varScale="1">
        <p:scale>
          <a:sx n="61" d="100"/>
          <a:sy n="61" d="100"/>
        </p:scale>
        <p:origin x="30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5/10/relationships/revisionInfo" Target="revisionInfo.xml"/><Relationship Id="rId50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EAD88-4C46-47A1-93E0-054348DE82AD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92825-794A-4301-B23E-80ED1F76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68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Interactivité: demandez aux participants leur réponse.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29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leur réponse.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943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leur réponse.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0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6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8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2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0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2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7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32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7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AF6E2-DD5B-4205-BCBE-504ECF98BC26}" type="datetimeFigureOut">
              <a:rPr lang="en-US" smtClean="0"/>
              <a:t>06/02/2018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7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59" y="69231"/>
            <a:ext cx="11983612" cy="674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1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78" y="69346"/>
            <a:ext cx="11957941" cy="673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3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82" y="48670"/>
            <a:ext cx="11988142" cy="675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81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3" y="59822"/>
            <a:ext cx="11875119" cy="672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294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0" y="55059"/>
            <a:ext cx="11941911" cy="672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96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92" y="62957"/>
            <a:ext cx="11953178" cy="67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72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11" y="77361"/>
            <a:ext cx="11803450" cy="670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17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95" y="86887"/>
            <a:ext cx="11863969" cy="670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28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95" y="82124"/>
            <a:ext cx="11852817" cy="671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26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20" y="86887"/>
            <a:ext cx="11809839" cy="669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29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22" y="72599"/>
            <a:ext cx="11840040" cy="672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22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3" y="69231"/>
            <a:ext cx="11945396" cy="672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66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8" y="75736"/>
            <a:ext cx="11889408" cy="669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9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96" y="88513"/>
            <a:ext cx="11883019" cy="671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16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9" y="93276"/>
            <a:ext cx="11925997" cy="67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38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55" y="74109"/>
            <a:ext cx="11956315" cy="670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83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5" y="74109"/>
            <a:ext cx="11956315" cy="670889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66CB704-7DA3-40F3-ADFA-83C26BA44BB0}"/>
              </a:ext>
            </a:extLst>
          </p:cNvPr>
          <p:cNvSpPr/>
          <p:nvPr/>
        </p:nvSpPr>
        <p:spPr>
          <a:xfrm>
            <a:off x="9099396" y="3100038"/>
            <a:ext cx="914400" cy="512956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5448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8" y="66211"/>
            <a:ext cx="11906947" cy="674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00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94" y="91649"/>
            <a:ext cx="11938775" cy="670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21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4" y="91649"/>
            <a:ext cx="11938775" cy="670514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85338D1E-7B27-4CC3-89C5-85ADAA70460B}"/>
              </a:ext>
            </a:extLst>
          </p:cNvPr>
          <p:cNvSpPr/>
          <p:nvPr/>
        </p:nvSpPr>
        <p:spPr>
          <a:xfrm>
            <a:off x="6924909" y="3133491"/>
            <a:ext cx="914400" cy="512956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6797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0" y="69346"/>
            <a:ext cx="11924488" cy="672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49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42" y="80498"/>
            <a:ext cx="11983380" cy="67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0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0" y="59706"/>
            <a:ext cx="11966072" cy="675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51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42" y="80498"/>
            <a:ext cx="11983380" cy="673020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4FC3363-08EA-432E-A6C4-7FEE084AD7CC}"/>
              </a:ext>
            </a:extLst>
          </p:cNvPr>
          <p:cNvSpPr/>
          <p:nvPr/>
        </p:nvSpPr>
        <p:spPr>
          <a:xfrm>
            <a:off x="9121700" y="3088886"/>
            <a:ext cx="914400" cy="512956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5679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58" y="64584"/>
            <a:ext cx="11859206" cy="671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79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95" y="70972"/>
            <a:ext cx="11875119" cy="672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08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1" y="67720"/>
            <a:ext cx="11920654" cy="670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167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67" y="82124"/>
            <a:ext cx="11959452" cy="672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958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70" y="70973"/>
            <a:ext cx="11906946" cy="673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412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19" y="70973"/>
            <a:ext cx="11906947" cy="673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758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43" y="55060"/>
            <a:ext cx="11938775" cy="674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614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19" y="75736"/>
            <a:ext cx="11873493" cy="669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110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9" y="66209"/>
            <a:ext cx="11918098" cy="675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24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91" y="88396"/>
            <a:ext cx="11859322" cy="669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406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36" y="110815"/>
            <a:ext cx="11854328" cy="669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24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40" y="93159"/>
            <a:ext cx="11892775" cy="670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05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01" y="70856"/>
            <a:ext cx="11880115" cy="673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71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25" y="70856"/>
            <a:ext cx="11900791" cy="673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43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8" y="61332"/>
            <a:ext cx="11903927" cy="67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65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32" y="75734"/>
            <a:ext cx="11860832" cy="672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8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057E37A3BE6646B28A2236AB918AFA" ma:contentTypeVersion="17" ma:contentTypeDescription="Create a new document." ma:contentTypeScope="" ma:versionID="020c636d47d3bccd88367f812eb125e9">
  <xsd:schema xmlns:xsd="http://www.w3.org/2001/XMLSchema" xmlns:xs="http://www.w3.org/2001/XMLSchema" xmlns:p="http://schemas.microsoft.com/office/2006/metadata/properties" xmlns:ns2="2c6e0d03-c39c-47fe-ba98-c55506b585a6" xmlns:ns3="61d88676-65aa-4a13-941a-9e9d62a61fea" targetNamespace="http://schemas.microsoft.com/office/2006/metadata/properties" ma:root="true" ma:fieldsID="04e8c2f52319b6cb024562b050e9f01f" ns2:_="" ns3:_="">
    <xsd:import namespace="2c6e0d03-c39c-47fe-ba98-c55506b585a6"/>
    <xsd:import namespace="61d88676-65aa-4a13-941a-9e9d62a61f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Ordering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ForMTSUploads" minOccurs="0"/>
                <xsd:element ref="ns2:_Flow_SignoffStatus" minOccurs="0"/>
                <xsd:element ref="ns2:InvestigationReport_x003f_" minOccurs="0"/>
                <xsd:element ref="ns2:SEA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6e0d03-c39c-47fe-ba98-c55506b585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Ordering" ma:index="14" nillable="true" ma:displayName="Ordering" ma:format="Dropdown" ma:indexed="true" ma:internalName="Ordering" ma:percentage="FALSE">
      <xsd:simpleType>
        <xsd:restriction base="dms:Number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ForMTSUploads" ma:index="21" nillable="true" ma:displayName="Comments" ma:format="Dropdown" ma:internalName="ForMTSUploads">
      <xsd:simpleType>
        <xsd:restriction base="dms:Note">
          <xsd:maxLength value="255"/>
        </xsd:restriction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InvestigationReport_x003f_" ma:index="23" nillable="true" ma:displayName="Full Investigation Report?" ma:default="0" ma:format="Dropdown" ma:internalName="InvestigationReport_x003f_">
      <xsd:simpleType>
        <xsd:restriction base="dms:Boolean"/>
      </xsd:simpleType>
    </xsd:element>
    <xsd:element name="SEA_x003f_" ma:index="24" nillable="true" ma:displayName="SEA?" ma:default="Pending Selection" ma:format="Dropdown" ma:internalName="SEA_x003f_">
      <xsd:simpleType>
        <xsd:restriction base="dms:Choice">
          <xsd:enumeration value="YES"/>
          <xsd:enumeration value="NO"/>
          <xsd:enumeration value="Pending Select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d88676-65aa-4a13-941a-9e9d62a61fe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ring xmlns="2c6e0d03-c39c-47fe-ba98-c55506b585a6" xsi:nil="true"/>
    <InvestigationReport_x003f_ xmlns="2c6e0d03-c39c-47fe-ba98-c55506b585a6">false</InvestigationReport_x003f_>
    <_Flow_SignoffStatus xmlns="2c6e0d03-c39c-47fe-ba98-c55506b585a6" xsi:nil="true"/>
    <ForMTSUploads xmlns="2c6e0d03-c39c-47fe-ba98-c55506b585a6" xsi:nil="true"/>
    <SEA_x003f_ xmlns="2c6e0d03-c39c-47fe-ba98-c55506b585a6">Pending Selection</SEA_x003f_>
  </documentManagement>
</p:properties>
</file>

<file path=customXml/itemProps1.xml><?xml version="1.0" encoding="utf-8"?>
<ds:datastoreItem xmlns:ds="http://schemas.openxmlformats.org/officeDocument/2006/customXml" ds:itemID="{CDF5E625-F097-4DDA-B08A-FEE7506434C6}"/>
</file>

<file path=customXml/itemProps2.xml><?xml version="1.0" encoding="utf-8"?>
<ds:datastoreItem xmlns:ds="http://schemas.openxmlformats.org/officeDocument/2006/customXml" ds:itemID="{F7D101FE-D172-43A6-A427-14923709AB19}"/>
</file>

<file path=customXml/itemProps3.xml><?xml version="1.0" encoding="utf-8"?>
<ds:datastoreItem xmlns:ds="http://schemas.openxmlformats.org/officeDocument/2006/customXml" ds:itemID="{6F86B050-041D-4A3C-80A5-B676729B2A3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1243</TotalTime>
  <Words>27</Words>
  <Application>Microsoft Office PowerPoint</Application>
  <PresentationFormat>Widescreen</PresentationFormat>
  <Paragraphs>6</Paragraphs>
  <Slides>40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Thymee Ndour</dc:creator>
  <cp:lastModifiedBy>Thymee Ndour</cp:lastModifiedBy>
  <cp:revision>34</cp:revision>
  <dcterms:created xsi:type="dcterms:W3CDTF">2018-01-17T23:09:01Z</dcterms:created>
  <dcterms:modified xsi:type="dcterms:W3CDTF">2018-02-06T17:15:27Z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0x01010044057E37A3BE6646B28A2236AB918AFA</vt:lpwstr>
  </property>
</Properties>
</file>